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565" y="-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428F2E-4D8E-4492-828C-546647B07321}" type="doc">
      <dgm:prSet loTypeId="urn:microsoft.com/office/officeart/2005/8/layout/orgChart1" loCatId="hierarchy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D2A30B9C-ED36-48C8-9F8B-EFEDD9A92D91}">
      <dgm:prSet phldrT="[Текст]"/>
      <dgm:spPr>
        <a:xfrm>
          <a:off x="3050082" y="175"/>
          <a:ext cx="1899838" cy="983652"/>
        </a:xfr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CC5D0D2D-4665-4F30-8641-B2FDB06DBBD8}" type="parTrans" cxnId="{C1469C0F-9496-4ECC-80F2-F016FE6A2B7F}">
      <dgm:prSet/>
      <dgm:spPr/>
      <dgm:t>
        <a:bodyPr/>
        <a:lstStyle/>
        <a:p>
          <a:endParaRPr lang="ru-RU"/>
        </a:p>
      </dgm:t>
    </dgm:pt>
    <dgm:pt modelId="{07845730-B9AB-44EB-A5B6-BF5529512E24}" type="sibTrans" cxnId="{C1469C0F-9496-4ECC-80F2-F016FE6A2B7F}">
      <dgm:prSet/>
      <dgm:spPr>
        <a:xfrm>
          <a:off x="3571865" y="784713"/>
          <a:ext cx="1480358" cy="288934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4D8D574-B070-4E47-B8CE-A8A823D786AE}">
      <dgm:prSet phldrT="[Текст]"/>
      <dgm:spPr>
        <a:xfrm>
          <a:off x="633832" y="2862463"/>
          <a:ext cx="1899838" cy="983652"/>
        </a:xfrm>
      </dgm:spPr>
      <dgm:t>
        <a:bodyPr/>
        <a:lstStyle/>
        <a:p>
          <a:r>
            <a:rPr lang="ru-RU" smtClean="0">
              <a:latin typeface="Calibri" panose="020F0502020204030204"/>
              <a:ea typeface="+mn-ea"/>
              <a:cs typeface="+mn-cs"/>
            </a:rPr>
            <a:t>Социально - психологическая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95D9F1B1-CCFE-40EB-B0B2-AC8EA6238EC6}" type="parTrans" cxnId="{E669790A-3554-4EB1-87A9-E5687BFF2227}">
      <dgm:prSet/>
      <dgm:spPr>
        <a:xfrm>
          <a:off x="1583751" y="983828"/>
          <a:ext cx="2416250" cy="1878635"/>
        </a:xfrm>
      </dgm:spPr>
      <dgm:t>
        <a:bodyPr/>
        <a:lstStyle/>
        <a:p>
          <a:endParaRPr lang="ru-RU"/>
        </a:p>
      </dgm:t>
    </dgm:pt>
    <dgm:pt modelId="{E813B410-A58F-4B28-A02F-603DCB236C58}" type="sibTrans" cxnId="{E669790A-3554-4EB1-87A9-E5687BFF2227}">
      <dgm:prSet/>
      <dgm:spPr>
        <a:xfrm>
          <a:off x="1437732" y="3679246"/>
          <a:ext cx="1226564" cy="813847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2C08D3F-9FD0-4B8C-9D53-6E760D3C65E4}">
      <dgm:prSet phldrT="[Текст]"/>
      <dgm:spPr>
        <a:xfrm>
          <a:off x="2992708" y="2933355"/>
          <a:ext cx="1899838" cy="983652"/>
        </a:xfrm>
      </dgm:spPr>
      <dgm:t>
        <a:bodyPr/>
        <a:lstStyle/>
        <a:p>
          <a:r>
            <a:rPr lang="ru-RU" dirty="0" smtClean="0">
              <a:latin typeface="Calibri" panose="020F0502020204030204"/>
              <a:ea typeface="+mn-ea"/>
              <a:cs typeface="+mn-cs"/>
            </a:rPr>
            <a:t>Эмоционально – волевая 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334EB142-089A-40D1-8150-04846ECB49ED}" type="parTrans" cxnId="{E3D2F107-6E30-4EC0-B3BE-A81B5363441D}">
      <dgm:prSet/>
      <dgm:spPr>
        <a:xfrm>
          <a:off x="3896908" y="983828"/>
          <a:ext cx="91440" cy="1949527"/>
        </a:xfrm>
      </dgm:spPr>
      <dgm:t>
        <a:bodyPr/>
        <a:lstStyle/>
        <a:p>
          <a:endParaRPr lang="ru-RU"/>
        </a:p>
      </dgm:t>
    </dgm:pt>
    <dgm:pt modelId="{ACFBD11C-B70B-40A3-90FD-26A87002502C}" type="sibTrans" cxnId="{E3D2F107-6E30-4EC0-B3BE-A81B5363441D}">
      <dgm:prSet/>
      <dgm:spPr>
        <a:xfrm>
          <a:off x="3372676" y="3849733"/>
          <a:ext cx="1709854" cy="327884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C1E80BE-8469-4D10-BC16-D538800FA5FD}">
      <dgm:prSet phldrT="[Текст]"/>
      <dgm:spPr>
        <a:xfrm>
          <a:off x="5541569" y="2942149"/>
          <a:ext cx="1899838" cy="983652"/>
        </a:xfrm>
      </dgm:spPr>
      <dgm:t>
        <a:bodyPr/>
        <a:lstStyle/>
        <a:p>
          <a:r>
            <a:rPr lang="ru-RU" smtClean="0">
              <a:latin typeface="Calibri" panose="020F0502020204030204"/>
              <a:ea typeface="+mn-ea"/>
              <a:cs typeface="+mn-cs"/>
            </a:rPr>
            <a:t>мотивационная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5E4AC739-A2E4-4D63-B763-EAB6DE2E1AC7}" type="parTrans" cxnId="{002A8522-A97C-4344-A0D4-048025F8AC4B}">
      <dgm:prSet/>
      <dgm:spPr>
        <a:xfrm>
          <a:off x="4000002" y="983828"/>
          <a:ext cx="2491486" cy="1958321"/>
        </a:xfrm>
      </dgm:spPr>
      <dgm:t>
        <a:bodyPr/>
        <a:lstStyle/>
        <a:p>
          <a:endParaRPr lang="ru-RU"/>
        </a:p>
      </dgm:t>
    </dgm:pt>
    <dgm:pt modelId="{DA0D1829-81C4-4806-B6A0-4ECACDC598E9}" type="sibTrans" cxnId="{002A8522-A97C-4344-A0D4-048025F8AC4B}">
      <dgm:prSet/>
      <dgm:spPr>
        <a:xfrm>
          <a:off x="6513651" y="3534432"/>
          <a:ext cx="1030033" cy="958487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6A781796-348B-4758-9721-CF30D59797C1}" type="asst">
      <dgm:prSet phldrT="[Текст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xfrm>
          <a:off x="1718278" y="1532685"/>
          <a:ext cx="1899838" cy="983652"/>
        </a:xfrm>
      </dgm:spPr>
      <dgm:t>
        <a:bodyPr/>
        <a:lstStyle/>
        <a:p>
          <a:endParaRPr lang="ru-RU" dirty="0" smtClean="0">
            <a:latin typeface="Calibri" panose="020F0502020204030204"/>
            <a:ea typeface="+mn-ea"/>
            <a:cs typeface="+mn-cs"/>
          </a:endParaRPr>
        </a:p>
        <a:p>
          <a:r>
            <a:rPr lang="ru-RU" dirty="0" smtClean="0">
              <a:latin typeface="Calibri" panose="020F0502020204030204"/>
              <a:ea typeface="+mn-ea"/>
              <a:cs typeface="+mn-cs"/>
            </a:rPr>
            <a:t>Психологическая готовность 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BDF968D9-77BF-4C6D-92D4-00709EA74C55}" type="sibTrans" cxnId="{A5DC3BD9-27A6-4D0D-932C-7B89900AEE79}">
      <dgm:prSet/>
      <dgm:spPr>
        <a:xfrm>
          <a:off x="2098246" y="2297748"/>
          <a:ext cx="1709854" cy="327884"/>
        </a:xfrm>
        <a:prstGeom prst="rect">
          <a:avLst/>
        </a:prstGeom>
      </dgm:spPr>
      <dgm:t>
        <a:bodyPr/>
        <a:lstStyle/>
        <a:p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4B4FC80-7F2D-4B7F-B4B0-F39069E9B7AA}" type="parTrans" cxnId="{A5DC3BD9-27A6-4D0D-932C-7B89900AEE79}">
      <dgm:prSet/>
      <dgm:spPr>
        <a:xfrm>
          <a:off x="3618117" y="983828"/>
          <a:ext cx="381885" cy="1040683"/>
        </a:xfrm>
      </dgm:spPr>
      <dgm:t>
        <a:bodyPr/>
        <a:lstStyle/>
        <a:p>
          <a:endParaRPr lang="ru-RU"/>
        </a:p>
      </dgm:t>
    </dgm:pt>
    <dgm:pt modelId="{1053BCA6-391E-41F1-8423-4CA75C25A32D}" type="pres">
      <dgm:prSet presAssocID="{A3428F2E-4D8E-4492-828C-546647B073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74DF9DE-FC33-49BC-8029-E021767CC48D}" type="pres">
      <dgm:prSet presAssocID="{D2A30B9C-ED36-48C8-9F8B-EFEDD9A92D91}" presName="hierRoot1" presStyleCnt="0">
        <dgm:presLayoutVars>
          <dgm:hierBranch val="init"/>
        </dgm:presLayoutVars>
      </dgm:prSet>
      <dgm:spPr/>
    </dgm:pt>
    <dgm:pt modelId="{C28BF767-E7C7-41C0-9A2E-94C8A5505085}" type="pres">
      <dgm:prSet presAssocID="{D2A30B9C-ED36-48C8-9F8B-EFEDD9A92D91}" presName="rootComposite1" presStyleCnt="0"/>
      <dgm:spPr/>
    </dgm:pt>
    <dgm:pt modelId="{53A6A2EC-55B6-4A3A-A0CC-FCE2D03B01DD}" type="pres">
      <dgm:prSet presAssocID="{D2A30B9C-ED36-48C8-9F8B-EFEDD9A92D91}" presName="rootText1" presStyleLbl="node0" presStyleIdx="0" presStyleCnt="1" custScaleY="1554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224D58-E78C-490A-BC4C-C3ACB987DBFC}" type="pres">
      <dgm:prSet presAssocID="{D2A30B9C-ED36-48C8-9F8B-EFEDD9A92D9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F757387-BEF7-49A9-9CEF-40E83D80FE6F}" type="pres">
      <dgm:prSet presAssocID="{D2A30B9C-ED36-48C8-9F8B-EFEDD9A92D91}" presName="hierChild2" presStyleCnt="0"/>
      <dgm:spPr/>
    </dgm:pt>
    <dgm:pt modelId="{437A5A32-19FA-4522-8DE1-7E93D464670D}" type="pres">
      <dgm:prSet presAssocID="{95D9F1B1-CCFE-40EB-B0B2-AC8EA6238EC6}" presName="Name37" presStyleLbl="parChTrans1D2" presStyleIdx="0" presStyleCnt="4"/>
      <dgm:spPr/>
      <dgm:t>
        <a:bodyPr/>
        <a:lstStyle/>
        <a:p>
          <a:endParaRPr lang="ru-RU"/>
        </a:p>
      </dgm:t>
    </dgm:pt>
    <dgm:pt modelId="{D8850AAB-77C8-4526-9DBE-8DA3E3013023}" type="pres">
      <dgm:prSet presAssocID="{94D8D574-B070-4E47-B8CE-A8A823D786AE}" presName="hierRoot2" presStyleCnt="0">
        <dgm:presLayoutVars>
          <dgm:hierBranch val="init"/>
        </dgm:presLayoutVars>
      </dgm:prSet>
      <dgm:spPr/>
    </dgm:pt>
    <dgm:pt modelId="{9AB91BC2-94CB-425A-B88A-BFDB14F3FF9C}" type="pres">
      <dgm:prSet presAssocID="{94D8D574-B070-4E47-B8CE-A8A823D786AE}" presName="rootComposite" presStyleCnt="0"/>
      <dgm:spPr/>
    </dgm:pt>
    <dgm:pt modelId="{A57AB3AD-7526-4C07-A586-D90E7DFE1512}" type="pres">
      <dgm:prSet presAssocID="{94D8D574-B070-4E47-B8CE-A8A823D786AE}" presName="rootText" presStyleLbl="node2" presStyleIdx="0" presStyleCnt="3" custLinFactNeighborY="-190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E093AA-3C1A-44F3-BC0C-DED7049506A4}" type="pres">
      <dgm:prSet presAssocID="{94D8D574-B070-4E47-B8CE-A8A823D786AE}" presName="rootConnector" presStyleLbl="node2" presStyleIdx="0" presStyleCnt="3"/>
      <dgm:spPr/>
      <dgm:t>
        <a:bodyPr/>
        <a:lstStyle/>
        <a:p>
          <a:endParaRPr lang="ru-RU"/>
        </a:p>
      </dgm:t>
    </dgm:pt>
    <dgm:pt modelId="{1964EE0F-3CB6-42AF-9B1C-A942D2EEED0E}" type="pres">
      <dgm:prSet presAssocID="{94D8D574-B070-4E47-B8CE-A8A823D786AE}" presName="hierChild4" presStyleCnt="0"/>
      <dgm:spPr/>
    </dgm:pt>
    <dgm:pt modelId="{E18D7544-D92D-42C4-8561-AA8C9C9CFEE2}" type="pres">
      <dgm:prSet presAssocID="{94D8D574-B070-4E47-B8CE-A8A823D786AE}" presName="hierChild5" presStyleCnt="0"/>
      <dgm:spPr/>
    </dgm:pt>
    <dgm:pt modelId="{DD2C5349-3668-4F05-A014-1C41ADAC1B40}" type="pres">
      <dgm:prSet presAssocID="{334EB142-089A-40D1-8150-04846ECB49ED}" presName="Name37" presStyleLbl="parChTrans1D2" presStyleIdx="1" presStyleCnt="4"/>
      <dgm:spPr/>
      <dgm:t>
        <a:bodyPr/>
        <a:lstStyle/>
        <a:p>
          <a:endParaRPr lang="ru-RU"/>
        </a:p>
      </dgm:t>
    </dgm:pt>
    <dgm:pt modelId="{4A165BE5-7ECB-4866-866F-2400027DE5A1}" type="pres">
      <dgm:prSet presAssocID="{B2C08D3F-9FD0-4B8C-9D53-6E760D3C65E4}" presName="hierRoot2" presStyleCnt="0">
        <dgm:presLayoutVars>
          <dgm:hierBranch val="init"/>
        </dgm:presLayoutVars>
      </dgm:prSet>
      <dgm:spPr/>
    </dgm:pt>
    <dgm:pt modelId="{962189AA-F9DE-41CF-BAC2-2A8FA84C70BC}" type="pres">
      <dgm:prSet presAssocID="{B2C08D3F-9FD0-4B8C-9D53-6E760D3C65E4}" presName="rootComposite" presStyleCnt="0"/>
      <dgm:spPr/>
    </dgm:pt>
    <dgm:pt modelId="{C534F3FA-727D-4D5D-A0A8-8CF08789B1F5}" type="pres">
      <dgm:prSet presAssocID="{B2C08D3F-9FD0-4B8C-9D53-6E760D3C65E4}" presName="rootText" presStyleLbl="node2" presStyleIdx="1" presStyleCnt="3" custLinFactNeighborY="-190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1B24F5-7FBC-4308-8B7A-6955537475F9}" type="pres">
      <dgm:prSet presAssocID="{B2C08D3F-9FD0-4B8C-9D53-6E760D3C65E4}" presName="rootConnector" presStyleLbl="node2" presStyleIdx="1" presStyleCnt="3"/>
      <dgm:spPr/>
      <dgm:t>
        <a:bodyPr/>
        <a:lstStyle/>
        <a:p>
          <a:endParaRPr lang="ru-RU"/>
        </a:p>
      </dgm:t>
    </dgm:pt>
    <dgm:pt modelId="{518B7911-41B0-4AB9-ADC5-C79005BBBA8D}" type="pres">
      <dgm:prSet presAssocID="{B2C08D3F-9FD0-4B8C-9D53-6E760D3C65E4}" presName="hierChild4" presStyleCnt="0"/>
      <dgm:spPr/>
    </dgm:pt>
    <dgm:pt modelId="{9B166A8C-6534-418F-BF90-E40487140F4F}" type="pres">
      <dgm:prSet presAssocID="{B2C08D3F-9FD0-4B8C-9D53-6E760D3C65E4}" presName="hierChild5" presStyleCnt="0"/>
      <dgm:spPr/>
    </dgm:pt>
    <dgm:pt modelId="{930E3724-5E7D-4374-AE5D-E631B5D7EA11}" type="pres">
      <dgm:prSet presAssocID="{5E4AC739-A2E4-4D63-B763-EAB6DE2E1AC7}" presName="Name37" presStyleLbl="parChTrans1D2" presStyleIdx="2" presStyleCnt="4"/>
      <dgm:spPr/>
      <dgm:t>
        <a:bodyPr/>
        <a:lstStyle/>
        <a:p>
          <a:endParaRPr lang="ru-RU"/>
        </a:p>
      </dgm:t>
    </dgm:pt>
    <dgm:pt modelId="{6A20374C-2599-4D42-92E7-D7462DA5A67C}" type="pres">
      <dgm:prSet presAssocID="{5C1E80BE-8469-4D10-BC16-D538800FA5FD}" presName="hierRoot2" presStyleCnt="0">
        <dgm:presLayoutVars>
          <dgm:hierBranch val="init"/>
        </dgm:presLayoutVars>
      </dgm:prSet>
      <dgm:spPr/>
    </dgm:pt>
    <dgm:pt modelId="{0B786597-76DB-4EEA-BC55-BEEC8C047ABA}" type="pres">
      <dgm:prSet presAssocID="{5C1E80BE-8469-4D10-BC16-D538800FA5FD}" presName="rootComposite" presStyleCnt="0"/>
      <dgm:spPr/>
    </dgm:pt>
    <dgm:pt modelId="{A7397C68-24E5-4D8C-893E-4E76DC5FF8B4}" type="pres">
      <dgm:prSet presAssocID="{5C1E80BE-8469-4D10-BC16-D538800FA5FD}" presName="rootText" presStyleLbl="node2" presStyleIdx="2" presStyleCnt="3" custLinFactNeighborY="-21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0C8A35-D73C-425B-8BA6-2207CB094CD0}" type="pres">
      <dgm:prSet presAssocID="{5C1E80BE-8469-4D10-BC16-D538800FA5FD}" presName="rootConnector" presStyleLbl="node2" presStyleIdx="2" presStyleCnt="3"/>
      <dgm:spPr/>
      <dgm:t>
        <a:bodyPr/>
        <a:lstStyle/>
        <a:p>
          <a:endParaRPr lang="ru-RU"/>
        </a:p>
      </dgm:t>
    </dgm:pt>
    <dgm:pt modelId="{8BFA32D5-DC47-44CF-B457-0BE43C7C0C94}" type="pres">
      <dgm:prSet presAssocID="{5C1E80BE-8469-4D10-BC16-D538800FA5FD}" presName="hierChild4" presStyleCnt="0"/>
      <dgm:spPr/>
    </dgm:pt>
    <dgm:pt modelId="{86220E5A-E434-47C4-A8DC-61EBF3FFD814}" type="pres">
      <dgm:prSet presAssocID="{5C1E80BE-8469-4D10-BC16-D538800FA5FD}" presName="hierChild5" presStyleCnt="0"/>
      <dgm:spPr/>
    </dgm:pt>
    <dgm:pt modelId="{BED08D64-3AD8-44D6-BEA2-004F44EBD886}" type="pres">
      <dgm:prSet presAssocID="{D2A30B9C-ED36-48C8-9F8B-EFEDD9A92D91}" presName="hierChild3" presStyleCnt="0"/>
      <dgm:spPr/>
    </dgm:pt>
    <dgm:pt modelId="{3BA9410F-7C32-4092-B4E4-8195D97C8F4E}" type="pres">
      <dgm:prSet presAssocID="{A4B4FC80-7F2D-4B7F-B4B0-F39069E9B7AA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E4BFBDEB-9CCA-4A74-A987-ABB7489CEAD0}" type="pres">
      <dgm:prSet presAssocID="{6A781796-348B-4758-9721-CF30D59797C1}" presName="hierRoot3" presStyleCnt="0">
        <dgm:presLayoutVars>
          <dgm:hierBranch val="init"/>
        </dgm:presLayoutVars>
      </dgm:prSet>
      <dgm:spPr/>
    </dgm:pt>
    <dgm:pt modelId="{D52ABA75-C90A-4492-8755-2F5946F89EEC}" type="pres">
      <dgm:prSet presAssocID="{6A781796-348B-4758-9721-CF30D59797C1}" presName="rootComposite3" presStyleCnt="0"/>
      <dgm:spPr/>
    </dgm:pt>
    <dgm:pt modelId="{60C69A6F-7CF3-43F5-ABAC-0F6090AA9289}" type="pres">
      <dgm:prSet presAssocID="{6A781796-348B-4758-9721-CF30D59797C1}" presName="rootText3" presStyleLbl="asst1" presStyleIdx="0" presStyleCnt="1" custScaleX="87585" custLinFactNeighborX="371" custLinFactNeighborY="-295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04A641-20BC-418E-A2FA-83F9DC91F0DB}" type="pres">
      <dgm:prSet presAssocID="{6A781796-348B-4758-9721-CF30D59797C1}" presName="rootConnector3" presStyleLbl="asst1" presStyleIdx="0" presStyleCnt="1"/>
      <dgm:spPr/>
      <dgm:t>
        <a:bodyPr/>
        <a:lstStyle/>
        <a:p>
          <a:endParaRPr lang="ru-RU"/>
        </a:p>
      </dgm:t>
    </dgm:pt>
    <dgm:pt modelId="{587CAD8F-CD5F-4C4E-B9C8-9E64E3FD4CED}" type="pres">
      <dgm:prSet presAssocID="{6A781796-348B-4758-9721-CF30D59797C1}" presName="hierChild6" presStyleCnt="0"/>
      <dgm:spPr/>
    </dgm:pt>
    <dgm:pt modelId="{8A55B61B-C06D-469F-926C-A68CBCB2CDDE}" type="pres">
      <dgm:prSet presAssocID="{6A781796-348B-4758-9721-CF30D59797C1}" presName="hierChild7" presStyleCnt="0"/>
      <dgm:spPr/>
    </dgm:pt>
  </dgm:ptLst>
  <dgm:cxnLst>
    <dgm:cxn modelId="{A5DC3BD9-27A6-4D0D-932C-7B89900AEE79}" srcId="{D2A30B9C-ED36-48C8-9F8B-EFEDD9A92D91}" destId="{6A781796-348B-4758-9721-CF30D59797C1}" srcOrd="0" destOrd="0" parTransId="{A4B4FC80-7F2D-4B7F-B4B0-F39069E9B7AA}" sibTransId="{BDF968D9-77BF-4C6D-92D4-00709EA74C55}"/>
    <dgm:cxn modelId="{BAAC0D9C-E656-4C1B-83C1-43DD9F963F94}" type="presOf" srcId="{94D8D574-B070-4E47-B8CE-A8A823D786AE}" destId="{A57AB3AD-7526-4C07-A586-D90E7DFE1512}" srcOrd="0" destOrd="0" presId="urn:microsoft.com/office/officeart/2005/8/layout/orgChart1"/>
    <dgm:cxn modelId="{4E3A91FA-97CD-433C-B339-62DAEC21C2CC}" type="presOf" srcId="{94D8D574-B070-4E47-B8CE-A8A823D786AE}" destId="{6FE093AA-3C1A-44F3-BC0C-DED7049506A4}" srcOrd="1" destOrd="0" presId="urn:microsoft.com/office/officeart/2005/8/layout/orgChart1"/>
    <dgm:cxn modelId="{ED24DE1D-80AD-41FD-8246-6F72F9FBA965}" type="presOf" srcId="{5E4AC739-A2E4-4D63-B763-EAB6DE2E1AC7}" destId="{930E3724-5E7D-4374-AE5D-E631B5D7EA11}" srcOrd="0" destOrd="0" presId="urn:microsoft.com/office/officeart/2005/8/layout/orgChart1"/>
    <dgm:cxn modelId="{E669790A-3554-4EB1-87A9-E5687BFF2227}" srcId="{D2A30B9C-ED36-48C8-9F8B-EFEDD9A92D91}" destId="{94D8D574-B070-4E47-B8CE-A8A823D786AE}" srcOrd="1" destOrd="0" parTransId="{95D9F1B1-CCFE-40EB-B0B2-AC8EA6238EC6}" sibTransId="{E813B410-A58F-4B28-A02F-603DCB236C58}"/>
    <dgm:cxn modelId="{002A8522-A97C-4344-A0D4-048025F8AC4B}" srcId="{D2A30B9C-ED36-48C8-9F8B-EFEDD9A92D91}" destId="{5C1E80BE-8469-4D10-BC16-D538800FA5FD}" srcOrd="3" destOrd="0" parTransId="{5E4AC739-A2E4-4D63-B763-EAB6DE2E1AC7}" sibTransId="{DA0D1829-81C4-4806-B6A0-4ECACDC598E9}"/>
    <dgm:cxn modelId="{F0AF95BB-1AAB-406A-84F3-E52C53FAB323}" type="presOf" srcId="{5C1E80BE-8469-4D10-BC16-D538800FA5FD}" destId="{A7397C68-24E5-4D8C-893E-4E76DC5FF8B4}" srcOrd="0" destOrd="0" presId="urn:microsoft.com/office/officeart/2005/8/layout/orgChart1"/>
    <dgm:cxn modelId="{C1469C0F-9496-4ECC-80F2-F016FE6A2B7F}" srcId="{A3428F2E-4D8E-4492-828C-546647B07321}" destId="{D2A30B9C-ED36-48C8-9F8B-EFEDD9A92D91}" srcOrd="0" destOrd="0" parTransId="{CC5D0D2D-4665-4F30-8641-B2FDB06DBBD8}" sibTransId="{07845730-B9AB-44EB-A5B6-BF5529512E24}"/>
    <dgm:cxn modelId="{EC1007C0-0FAD-4E9D-AC8B-04844CC03E06}" type="presOf" srcId="{A4B4FC80-7F2D-4B7F-B4B0-F39069E9B7AA}" destId="{3BA9410F-7C32-4092-B4E4-8195D97C8F4E}" srcOrd="0" destOrd="0" presId="urn:microsoft.com/office/officeart/2005/8/layout/orgChart1"/>
    <dgm:cxn modelId="{02C4D31F-D6AA-4706-946E-6023DB7456C3}" type="presOf" srcId="{B2C08D3F-9FD0-4B8C-9D53-6E760D3C65E4}" destId="{D81B24F5-7FBC-4308-8B7A-6955537475F9}" srcOrd="1" destOrd="0" presId="urn:microsoft.com/office/officeart/2005/8/layout/orgChart1"/>
    <dgm:cxn modelId="{F8C1E431-30CB-42E7-95F6-D1FE1CD2024D}" type="presOf" srcId="{6A781796-348B-4758-9721-CF30D59797C1}" destId="{60C69A6F-7CF3-43F5-ABAC-0F6090AA9289}" srcOrd="0" destOrd="0" presId="urn:microsoft.com/office/officeart/2005/8/layout/orgChart1"/>
    <dgm:cxn modelId="{670EACBA-5AE1-4672-AA5D-FAAFC5F2E1D3}" type="presOf" srcId="{A3428F2E-4D8E-4492-828C-546647B07321}" destId="{1053BCA6-391E-41F1-8423-4CA75C25A32D}" srcOrd="0" destOrd="0" presId="urn:microsoft.com/office/officeart/2005/8/layout/orgChart1"/>
    <dgm:cxn modelId="{E3D2F107-6E30-4EC0-B3BE-A81B5363441D}" srcId="{D2A30B9C-ED36-48C8-9F8B-EFEDD9A92D91}" destId="{B2C08D3F-9FD0-4B8C-9D53-6E760D3C65E4}" srcOrd="2" destOrd="0" parTransId="{334EB142-089A-40D1-8150-04846ECB49ED}" sibTransId="{ACFBD11C-B70B-40A3-90FD-26A87002502C}"/>
    <dgm:cxn modelId="{C9549C37-E076-4AB8-B828-3846FBE11285}" type="presOf" srcId="{6A781796-348B-4758-9721-CF30D59797C1}" destId="{1104A641-20BC-418E-A2FA-83F9DC91F0DB}" srcOrd="1" destOrd="0" presId="urn:microsoft.com/office/officeart/2005/8/layout/orgChart1"/>
    <dgm:cxn modelId="{E88A3878-2EE4-4CCF-A660-3FFE24C9A216}" type="presOf" srcId="{95D9F1B1-CCFE-40EB-B0B2-AC8EA6238EC6}" destId="{437A5A32-19FA-4522-8DE1-7E93D464670D}" srcOrd="0" destOrd="0" presId="urn:microsoft.com/office/officeart/2005/8/layout/orgChart1"/>
    <dgm:cxn modelId="{3506F442-101F-41EA-8091-E78114E9E9CE}" type="presOf" srcId="{B2C08D3F-9FD0-4B8C-9D53-6E760D3C65E4}" destId="{C534F3FA-727D-4D5D-A0A8-8CF08789B1F5}" srcOrd="0" destOrd="0" presId="urn:microsoft.com/office/officeart/2005/8/layout/orgChart1"/>
    <dgm:cxn modelId="{BA08181E-E315-49C4-B11C-F490B82D336E}" type="presOf" srcId="{D2A30B9C-ED36-48C8-9F8B-EFEDD9A92D91}" destId="{61224D58-E78C-490A-BC4C-C3ACB987DBFC}" srcOrd="1" destOrd="0" presId="urn:microsoft.com/office/officeart/2005/8/layout/orgChart1"/>
    <dgm:cxn modelId="{E23C1709-0D70-4B01-85E6-C7243BAC9469}" type="presOf" srcId="{D2A30B9C-ED36-48C8-9F8B-EFEDD9A92D91}" destId="{53A6A2EC-55B6-4A3A-A0CC-FCE2D03B01DD}" srcOrd="0" destOrd="0" presId="urn:microsoft.com/office/officeart/2005/8/layout/orgChart1"/>
    <dgm:cxn modelId="{47E3A574-E4BE-4B11-B92D-A7763A2DDB8A}" type="presOf" srcId="{334EB142-089A-40D1-8150-04846ECB49ED}" destId="{DD2C5349-3668-4F05-A014-1C41ADAC1B40}" srcOrd="0" destOrd="0" presId="urn:microsoft.com/office/officeart/2005/8/layout/orgChart1"/>
    <dgm:cxn modelId="{40EAD4EE-9D32-49BC-9340-1D238BD65CD4}" type="presOf" srcId="{5C1E80BE-8469-4D10-BC16-D538800FA5FD}" destId="{420C8A35-D73C-425B-8BA6-2207CB094CD0}" srcOrd="1" destOrd="0" presId="urn:microsoft.com/office/officeart/2005/8/layout/orgChart1"/>
    <dgm:cxn modelId="{70379F3E-058D-469F-89FD-388924481EDE}" type="presParOf" srcId="{1053BCA6-391E-41F1-8423-4CA75C25A32D}" destId="{274DF9DE-FC33-49BC-8029-E021767CC48D}" srcOrd="0" destOrd="0" presId="urn:microsoft.com/office/officeart/2005/8/layout/orgChart1"/>
    <dgm:cxn modelId="{51B3807C-FCA4-4A08-97F9-3F9D62ED9D05}" type="presParOf" srcId="{274DF9DE-FC33-49BC-8029-E021767CC48D}" destId="{C28BF767-E7C7-41C0-9A2E-94C8A5505085}" srcOrd="0" destOrd="0" presId="urn:microsoft.com/office/officeart/2005/8/layout/orgChart1"/>
    <dgm:cxn modelId="{6999627F-DF36-4222-9FD9-5E973551DECD}" type="presParOf" srcId="{C28BF767-E7C7-41C0-9A2E-94C8A5505085}" destId="{53A6A2EC-55B6-4A3A-A0CC-FCE2D03B01DD}" srcOrd="0" destOrd="0" presId="urn:microsoft.com/office/officeart/2005/8/layout/orgChart1"/>
    <dgm:cxn modelId="{E79917E3-2DE9-4FEA-BA52-BB5707C2D6B8}" type="presParOf" srcId="{C28BF767-E7C7-41C0-9A2E-94C8A5505085}" destId="{61224D58-E78C-490A-BC4C-C3ACB987DBFC}" srcOrd="1" destOrd="0" presId="urn:microsoft.com/office/officeart/2005/8/layout/orgChart1"/>
    <dgm:cxn modelId="{AF1D455C-B8CD-4AC9-B3BE-156BE6E7B262}" type="presParOf" srcId="{274DF9DE-FC33-49BC-8029-E021767CC48D}" destId="{8F757387-BEF7-49A9-9CEF-40E83D80FE6F}" srcOrd="1" destOrd="0" presId="urn:microsoft.com/office/officeart/2005/8/layout/orgChart1"/>
    <dgm:cxn modelId="{EDD91CC7-01FE-49D9-90C6-A08D6FD1AA2D}" type="presParOf" srcId="{8F757387-BEF7-49A9-9CEF-40E83D80FE6F}" destId="{437A5A32-19FA-4522-8DE1-7E93D464670D}" srcOrd="0" destOrd="0" presId="urn:microsoft.com/office/officeart/2005/8/layout/orgChart1"/>
    <dgm:cxn modelId="{11DF9764-7D65-4753-91A8-2831DB32EFB2}" type="presParOf" srcId="{8F757387-BEF7-49A9-9CEF-40E83D80FE6F}" destId="{D8850AAB-77C8-4526-9DBE-8DA3E3013023}" srcOrd="1" destOrd="0" presId="urn:microsoft.com/office/officeart/2005/8/layout/orgChart1"/>
    <dgm:cxn modelId="{D02DE0ED-B9FF-42BD-A6C5-D0FEFED8BA69}" type="presParOf" srcId="{D8850AAB-77C8-4526-9DBE-8DA3E3013023}" destId="{9AB91BC2-94CB-425A-B88A-BFDB14F3FF9C}" srcOrd="0" destOrd="0" presId="urn:microsoft.com/office/officeart/2005/8/layout/orgChart1"/>
    <dgm:cxn modelId="{B995D61D-A796-42F4-8544-4D674926E624}" type="presParOf" srcId="{9AB91BC2-94CB-425A-B88A-BFDB14F3FF9C}" destId="{A57AB3AD-7526-4C07-A586-D90E7DFE1512}" srcOrd="0" destOrd="0" presId="urn:microsoft.com/office/officeart/2005/8/layout/orgChart1"/>
    <dgm:cxn modelId="{6A7A845B-34D9-459F-A90C-9A672F36CA06}" type="presParOf" srcId="{9AB91BC2-94CB-425A-B88A-BFDB14F3FF9C}" destId="{6FE093AA-3C1A-44F3-BC0C-DED7049506A4}" srcOrd="1" destOrd="0" presId="urn:microsoft.com/office/officeart/2005/8/layout/orgChart1"/>
    <dgm:cxn modelId="{70653E04-4B63-47FC-9F2E-5CD5A2CFDA15}" type="presParOf" srcId="{D8850AAB-77C8-4526-9DBE-8DA3E3013023}" destId="{1964EE0F-3CB6-42AF-9B1C-A942D2EEED0E}" srcOrd="1" destOrd="0" presId="urn:microsoft.com/office/officeart/2005/8/layout/orgChart1"/>
    <dgm:cxn modelId="{B37F704D-A3D1-4530-84B3-351A98DC1B33}" type="presParOf" srcId="{D8850AAB-77C8-4526-9DBE-8DA3E3013023}" destId="{E18D7544-D92D-42C4-8561-AA8C9C9CFEE2}" srcOrd="2" destOrd="0" presId="urn:microsoft.com/office/officeart/2005/8/layout/orgChart1"/>
    <dgm:cxn modelId="{BDC0D0F8-57F5-4E6B-BA52-5BDD964C1209}" type="presParOf" srcId="{8F757387-BEF7-49A9-9CEF-40E83D80FE6F}" destId="{DD2C5349-3668-4F05-A014-1C41ADAC1B40}" srcOrd="2" destOrd="0" presId="urn:microsoft.com/office/officeart/2005/8/layout/orgChart1"/>
    <dgm:cxn modelId="{956AA516-6E32-4F90-B2E1-CED1F61EDE87}" type="presParOf" srcId="{8F757387-BEF7-49A9-9CEF-40E83D80FE6F}" destId="{4A165BE5-7ECB-4866-866F-2400027DE5A1}" srcOrd="3" destOrd="0" presId="urn:microsoft.com/office/officeart/2005/8/layout/orgChart1"/>
    <dgm:cxn modelId="{A5F55D0F-DA6E-487A-A358-292F97E80564}" type="presParOf" srcId="{4A165BE5-7ECB-4866-866F-2400027DE5A1}" destId="{962189AA-F9DE-41CF-BAC2-2A8FA84C70BC}" srcOrd="0" destOrd="0" presId="urn:microsoft.com/office/officeart/2005/8/layout/orgChart1"/>
    <dgm:cxn modelId="{3BD92B36-0E7C-48E4-8289-B76B747278F4}" type="presParOf" srcId="{962189AA-F9DE-41CF-BAC2-2A8FA84C70BC}" destId="{C534F3FA-727D-4D5D-A0A8-8CF08789B1F5}" srcOrd="0" destOrd="0" presId="urn:microsoft.com/office/officeart/2005/8/layout/orgChart1"/>
    <dgm:cxn modelId="{FA3DF388-E4B2-489D-B54E-E0006434CB2F}" type="presParOf" srcId="{962189AA-F9DE-41CF-BAC2-2A8FA84C70BC}" destId="{D81B24F5-7FBC-4308-8B7A-6955537475F9}" srcOrd="1" destOrd="0" presId="urn:microsoft.com/office/officeart/2005/8/layout/orgChart1"/>
    <dgm:cxn modelId="{7B0A2190-8595-4D4A-B0D7-F0C4040BD97F}" type="presParOf" srcId="{4A165BE5-7ECB-4866-866F-2400027DE5A1}" destId="{518B7911-41B0-4AB9-ADC5-C79005BBBA8D}" srcOrd="1" destOrd="0" presId="urn:microsoft.com/office/officeart/2005/8/layout/orgChart1"/>
    <dgm:cxn modelId="{64AFBFA0-1438-49DB-ACC2-FFD47BA994FA}" type="presParOf" srcId="{4A165BE5-7ECB-4866-866F-2400027DE5A1}" destId="{9B166A8C-6534-418F-BF90-E40487140F4F}" srcOrd="2" destOrd="0" presId="urn:microsoft.com/office/officeart/2005/8/layout/orgChart1"/>
    <dgm:cxn modelId="{A136613A-0AB2-4CA1-B390-5D4D586B517C}" type="presParOf" srcId="{8F757387-BEF7-49A9-9CEF-40E83D80FE6F}" destId="{930E3724-5E7D-4374-AE5D-E631B5D7EA11}" srcOrd="4" destOrd="0" presId="urn:microsoft.com/office/officeart/2005/8/layout/orgChart1"/>
    <dgm:cxn modelId="{1E78975D-3269-4305-B7AC-318A0068B1BF}" type="presParOf" srcId="{8F757387-BEF7-49A9-9CEF-40E83D80FE6F}" destId="{6A20374C-2599-4D42-92E7-D7462DA5A67C}" srcOrd="5" destOrd="0" presId="urn:microsoft.com/office/officeart/2005/8/layout/orgChart1"/>
    <dgm:cxn modelId="{676BF49D-87B6-437A-B67E-288D1077EFEA}" type="presParOf" srcId="{6A20374C-2599-4D42-92E7-D7462DA5A67C}" destId="{0B786597-76DB-4EEA-BC55-BEEC8C047ABA}" srcOrd="0" destOrd="0" presId="urn:microsoft.com/office/officeart/2005/8/layout/orgChart1"/>
    <dgm:cxn modelId="{F603026F-A09F-428D-B1A0-2C004F2DC4D3}" type="presParOf" srcId="{0B786597-76DB-4EEA-BC55-BEEC8C047ABA}" destId="{A7397C68-24E5-4D8C-893E-4E76DC5FF8B4}" srcOrd="0" destOrd="0" presId="urn:microsoft.com/office/officeart/2005/8/layout/orgChart1"/>
    <dgm:cxn modelId="{4A7C262E-927D-4448-95B7-D73C3F605A20}" type="presParOf" srcId="{0B786597-76DB-4EEA-BC55-BEEC8C047ABA}" destId="{420C8A35-D73C-425B-8BA6-2207CB094CD0}" srcOrd="1" destOrd="0" presId="urn:microsoft.com/office/officeart/2005/8/layout/orgChart1"/>
    <dgm:cxn modelId="{E26D3294-A19E-4301-8567-A3A8EBE3005B}" type="presParOf" srcId="{6A20374C-2599-4D42-92E7-D7462DA5A67C}" destId="{8BFA32D5-DC47-44CF-B457-0BE43C7C0C94}" srcOrd="1" destOrd="0" presId="urn:microsoft.com/office/officeart/2005/8/layout/orgChart1"/>
    <dgm:cxn modelId="{AE292BFC-9AE1-4C85-A5FE-E50ED26E9B1D}" type="presParOf" srcId="{6A20374C-2599-4D42-92E7-D7462DA5A67C}" destId="{86220E5A-E434-47C4-A8DC-61EBF3FFD814}" srcOrd="2" destOrd="0" presId="urn:microsoft.com/office/officeart/2005/8/layout/orgChart1"/>
    <dgm:cxn modelId="{2DDFA99D-3088-4FA4-B042-8C77E181D112}" type="presParOf" srcId="{274DF9DE-FC33-49BC-8029-E021767CC48D}" destId="{BED08D64-3AD8-44D6-BEA2-004F44EBD886}" srcOrd="2" destOrd="0" presId="urn:microsoft.com/office/officeart/2005/8/layout/orgChart1"/>
    <dgm:cxn modelId="{A6B86E16-E7B0-4C75-9C09-6285491580C8}" type="presParOf" srcId="{BED08D64-3AD8-44D6-BEA2-004F44EBD886}" destId="{3BA9410F-7C32-4092-B4E4-8195D97C8F4E}" srcOrd="0" destOrd="0" presId="urn:microsoft.com/office/officeart/2005/8/layout/orgChart1"/>
    <dgm:cxn modelId="{38123FDB-79D9-4632-BB94-B0D9F0B73FFA}" type="presParOf" srcId="{BED08D64-3AD8-44D6-BEA2-004F44EBD886}" destId="{E4BFBDEB-9CCA-4A74-A987-ABB7489CEAD0}" srcOrd="1" destOrd="0" presId="urn:microsoft.com/office/officeart/2005/8/layout/orgChart1"/>
    <dgm:cxn modelId="{5E294CC5-E629-429C-9188-CFC4DF86074E}" type="presParOf" srcId="{E4BFBDEB-9CCA-4A74-A987-ABB7489CEAD0}" destId="{D52ABA75-C90A-4492-8755-2F5946F89EEC}" srcOrd="0" destOrd="0" presId="urn:microsoft.com/office/officeart/2005/8/layout/orgChart1"/>
    <dgm:cxn modelId="{FF1CC306-2B58-4A26-A1AD-59563F48BF5C}" type="presParOf" srcId="{D52ABA75-C90A-4492-8755-2F5946F89EEC}" destId="{60C69A6F-7CF3-43F5-ABAC-0F6090AA9289}" srcOrd="0" destOrd="0" presId="urn:microsoft.com/office/officeart/2005/8/layout/orgChart1"/>
    <dgm:cxn modelId="{F46D71A0-1E7D-40CA-88AE-5E9A39B7279E}" type="presParOf" srcId="{D52ABA75-C90A-4492-8755-2F5946F89EEC}" destId="{1104A641-20BC-418E-A2FA-83F9DC91F0DB}" srcOrd="1" destOrd="0" presId="urn:microsoft.com/office/officeart/2005/8/layout/orgChart1"/>
    <dgm:cxn modelId="{54A301A9-5B99-4260-9BF7-DAF84B3C103D}" type="presParOf" srcId="{E4BFBDEB-9CCA-4A74-A987-ABB7489CEAD0}" destId="{587CAD8F-CD5F-4C4E-B9C8-9E64E3FD4CED}" srcOrd="1" destOrd="0" presId="urn:microsoft.com/office/officeart/2005/8/layout/orgChart1"/>
    <dgm:cxn modelId="{B6F8896A-1608-4BB1-BDF3-5B31EEE630FC}" type="presParOf" srcId="{E4BFBDEB-9CCA-4A74-A987-ABB7489CEAD0}" destId="{8A55B61B-C06D-469F-926C-A68CBCB2CD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9410F-7C32-4092-B4E4-8195D97C8F4E}">
      <dsp:nvSpPr>
        <dsp:cNvPr id="0" name=""/>
        <dsp:cNvSpPr/>
      </dsp:nvSpPr>
      <dsp:spPr>
        <a:xfrm>
          <a:off x="3798488" y="1941783"/>
          <a:ext cx="239131" cy="736660"/>
        </a:xfrm>
        <a:custGeom>
          <a:avLst/>
          <a:gdLst/>
          <a:ahLst/>
          <a:cxnLst/>
          <a:rect l="0" t="0" r="0" b="0"/>
          <a:pathLst>
            <a:path>
              <a:moveTo>
                <a:pt x="239131" y="0"/>
              </a:moveTo>
              <a:lnTo>
                <a:pt x="239131" y="736660"/>
              </a:lnTo>
              <a:lnTo>
                <a:pt x="0" y="73666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E3724-5E7D-4374-AE5D-E631B5D7EA11}">
      <dsp:nvSpPr>
        <dsp:cNvPr id="0" name=""/>
        <dsp:cNvSpPr/>
      </dsp:nvSpPr>
      <dsp:spPr>
        <a:xfrm>
          <a:off x="4037620" y="1941783"/>
          <a:ext cx="2856645" cy="1918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453"/>
              </a:lnTo>
              <a:lnTo>
                <a:pt x="2856645" y="1670453"/>
              </a:lnTo>
              <a:lnTo>
                <a:pt x="2856645" y="191834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5349-3668-4F05-A014-1C41ADAC1B40}">
      <dsp:nvSpPr>
        <dsp:cNvPr id="0" name=""/>
        <dsp:cNvSpPr/>
      </dsp:nvSpPr>
      <dsp:spPr>
        <a:xfrm>
          <a:off x="3991900" y="1941783"/>
          <a:ext cx="91440" cy="19466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665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A5A32-19FA-4522-8DE1-7E93D464670D}">
      <dsp:nvSpPr>
        <dsp:cNvPr id="0" name=""/>
        <dsp:cNvSpPr/>
      </dsp:nvSpPr>
      <dsp:spPr>
        <a:xfrm>
          <a:off x="1180974" y="1941783"/>
          <a:ext cx="2856645" cy="1946650"/>
        </a:xfrm>
        <a:custGeom>
          <a:avLst/>
          <a:gdLst/>
          <a:ahLst/>
          <a:cxnLst/>
          <a:rect l="0" t="0" r="0" b="0"/>
          <a:pathLst>
            <a:path>
              <a:moveTo>
                <a:pt x="2856645" y="0"/>
              </a:moveTo>
              <a:lnTo>
                <a:pt x="2856645" y="1698759"/>
              </a:lnTo>
              <a:lnTo>
                <a:pt x="0" y="1698759"/>
              </a:lnTo>
              <a:lnTo>
                <a:pt x="0" y="194665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6A2EC-55B6-4A3A-A0CC-FCE2D03B01DD}">
      <dsp:nvSpPr>
        <dsp:cNvPr id="0" name=""/>
        <dsp:cNvSpPr/>
      </dsp:nvSpPr>
      <dsp:spPr>
        <a:xfrm>
          <a:off x="2857187" y="106388"/>
          <a:ext cx="2360864" cy="1835394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2857187" y="106388"/>
        <a:ext cx="2360864" cy="1835394"/>
      </dsp:txXfrm>
    </dsp:sp>
    <dsp:sp modelId="{A57AB3AD-7526-4C07-A586-D90E7DFE1512}">
      <dsp:nvSpPr>
        <dsp:cNvPr id="0" name=""/>
        <dsp:cNvSpPr/>
      </dsp:nvSpPr>
      <dsp:spPr>
        <a:xfrm>
          <a:off x="542" y="3888433"/>
          <a:ext cx="2360864" cy="118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Calibri" panose="020F0502020204030204"/>
              <a:ea typeface="+mn-ea"/>
              <a:cs typeface="+mn-cs"/>
            </a:rPr>
            <a:t>Социально - психологическая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542" y="3888433"/>
        <a:ext cx="2360864" cy="1180432"/>
      </dsp:txXfrm>
    </dsp:sp>
    <dsp:sp modelId="{C534F3FA-727D-4D5D-A0A8-8CF08789B1F5}">
      <dsp:nvSpPr>
        <dsp:cNvPr id="0" name=""/>
        <dsp:cNvSpPr/>
      </dsp:nvSpPr>
      <dsp:spPr>
        <a:xfrm>
          <a:off x="2857187" y="3888433"/>
          <a:ext cx="2360864" cy="118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Calibri" panose="020F0502020204030204"/>
              <a:ea typeface="+mn-ea"/>
              <a:cs typeface="+mn-cs"/>
            </a:rPr>
            <a:t>Эмоционально – волевая 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2857187" y="3888433"/>
        <a:ext cx="2360864" cy="1180432"/>
      </dsp:txXfrm>
    </dsp:sp>
    <dsp:sp modelId="{A7397C68-24E5-4D8C-893E-4E76DC5FF8B4}">
      <dsp:nvSpPr>
        <dsp:cNvPr id="0" name=""/>
        <dsp:cNvSpPr/>
      </dsp:nvSpPr>
      <dsp:spPr>
        <a:xfrm>
          <a:off x="5713833" y="3860127"/>
          <a:ext cx="2360864" cy="118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Calibri" panose="020F0502020204030204"/>
              <a:ea typeface="+mn-ea"/>
              <a:cs typeface="+mn-cs"/>
            </a:rPr>
            <a:t>мотивационная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5713833" y="3860127"/>
        <a:ext cx="2360864" cy="1180432"/>
      </dsp:txXfrm>
    </dsp:sp>
    <dsp:sp modelId="{60C69A6F-7CF3-43F5-ABAC-0F6090AA9289}">
      <dsp:nvSpPr>
        <dsp:cNvPr id="0" name=""/>
        <dsp:cNvSpPr/>
      </dsp:nvSpPr>
      <dsp:spPr>
        <a:xfrm>
          <a:off x="1730725" y="2088227"/>
          <a:ext cx="2067762" cy="118043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 smtClean="0">
            <a:latin typeface="Calibri" panose="020F0502020204030204"/>
            <a:ea typeface="+mn-ea"/>
            <a:cs typeface="+mn-cs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Calibri" panose="020F0502020204030204"/>
              <a:ea typeface="+mn-ea"/>
              <a:cs typeface="+mn-cs"/>
            </a:rPr>
            <a:t>Психологическая готовность 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1730725" y="2088227"/>
        <a:ext cx="2067762" cy="1180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32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3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25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57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07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69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86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6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1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0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26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A87B2-F181-4509-B386-1D699E6D5D3F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28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844825"/>
            <a:ext cx="4608512" cy="26642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Как подготовить ребенка к школе: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психологическая готовность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941168"/>
            <a:ext cx="5584331" cy="69763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>
                <a:solidFill>
                  <a:srgbClr val="0070C0"/>
                </a:solidFill>
              </a:rPr>
              <a:t>Рахманина</a:t>
            </a:r>
            <a:r>
              <a:rPr lang="ru-RU" b="1" dirty="0" smtClean="0">
                <a:solidFill>
                  <a:srgbClr val="0070C0"/>
                </a:solidFill>
              </a:rPr>
              <a:t> Виктория Михайловна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70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Подведем итог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у ребенка отмечается зрелость вех описанных систем – ваш ребенок готов к школе</a:t>
            </a:r>
          </a:p>
          <a:p>
            <a:pPr marL="0" indent="0" algn="ctr">
              <a:buNone/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вам кажется, что у вашего ребенка есть трудности, то важно вовремя обратить внимание и проконсультироваться у специалистов: 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невролога, психолога, логопеда – дефектолога, педиатра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610557"/>
              </p:ext>
            </p:extLst>
          </p:nvPr>
        </p:nvGraphicFramePr>
        <p:xfrm>
          <a:off x="611560" y="332656"/>
          <a:ext cx="8075240" cy="54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7984" y="5085184"/>
            <a:ext cx="1584176" cy="11888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1120" y="5081618"/>
            <a:ext cx="1775336" cy="11923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63688" y="5157193"/>
            <a:ext cx="1488165" cy="113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40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– психологическая готовность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коммуникабельность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нравственное развитие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олерантность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мение выполнять задачи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ризнание авторитета взрослых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пособность к самостоятельности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5936" y="4725144"/>
            <a:ext cx="4690864" cy="16561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ВАЖНО!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Социализация </a:t>
            </a:r>
            <a:r>
              <a:rPr lang="ru-RU" dirty="0">
                <a:solidFill>
                  <a:srgbClr val="C00000"/>
                </a:solidFill>
              </a:rPr>
              <a:t>– процесс интеграции ребенка в коллектив, вхождение в социальную среду, овладение навыками общения и коммуникации с другими детьми</a:t>
            </a:r>
          </a:p>
        </p:txBody>
      </p:sp>
    </p:spTree>
    <p:extLst>
      <p:ext uri="{BB962C8B-B14F-4D97-AF65-F5344CB8AC3E}">
        <p14:creationId xmlns:p14="http://schemas.microsoft.com/office/powerpoint/2010/main" val="159222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Развиваем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 – психологическую готовность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Посещаем детский сад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Приучаем ребенка к самостоятельности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88962"/>
              </p:ext>
            </p:extLst>
          </p:nvPr>
        </p:nvGraphicFramePr>
        <p:xfrm>
          <a:off x="1403648" y="2708920"/>
          <a:ext cx="7488832" cy="3252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944216"/>
                <a:gridCol w="1800200"/>
                <a:gridCol w="1872208"/>
              </a:tblGrid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Посещает детский сад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Не посещает детский сад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Психологическая готовность работать в группе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Трудности в индивидуальной деятельности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иметь высокий уровень</a:t>
                      </a:r>
                      <a:r>
                        <a:rPr lang="ru-RU" sz="1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интеллекта 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 воспринимает критику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 к критике</a:t>
                      </a:r>
                    </a:p>
                    <a:p>
                      <a:endParaRPr lang="ru-RU" sz="14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 к возрастающим требованиям и к оценке своей деятельности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Легко работает в одиночку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 адаптируется к новым коллективам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54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 -волевая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Дисциплина, подчинение общим правилам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делать не то, что хочется, а то, что необходимо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 желание преодолевать трудности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над своим поведением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эмоциями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Усидчивость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91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Развиваем эмоционально – волевую сферу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благополучие в семье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Четкий распорядок жизни ребенка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Правильные методы воспитания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0" y="4365104"/>
            <a:ext cx="4176464" cy="14401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отмечаете у ребенка трудности в данной сфере, следует как можно скорее обратиться к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детскому психологу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732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готовность 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обоснованное желание идти в школу</a:t>
            </a:r>
          </a:p>
          <a:p>
            <a:pPr marL="0" indent="0" algn="ctr">
              <a:buNone/>
            </a:pP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Любопытство ребенка – первый помощник для родителей и педагогов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 в состоянии любопытства запоминает лучше!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59159"/>
              </p:ext>
            </p:extLst>
          </p:nvPr>
        </p:nvGraphicFramePr>
        <p:xfrm>
          <a:off x="1331640" y="2388488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Игровой мотив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Важна помощь педагога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Социальный мотив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Возможный  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Познавательный мотив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Наиболее оптимальный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5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правила для развития любопытства 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Поддерживаем любопытство ребенка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упустить из вида момент формирования интересов ребенка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отмахиваться от кажущихся пустяковыми и малозначимыми вопросов малыша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Уделить особое внимание зоне интересов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 губительные для мотивации факторы – высмеивания, сравнения с другими детьми, предсказания неудач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888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 правильную самооценку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Хвалить если получается, обсуждать и направлять в трудных вопросах, но не пытаться за него все решить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Описывать ребенку перспективу ближайшего будущего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преодолевать трудности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Разумный контроль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4048" y="4581128"/>
            <a:ext cx="3600400" cy="14401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Помните!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мотивация к развитию – это позитивное 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отзеркаливание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148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362</Words>
  <Application>Microsoft Office PowerPoint</Application>
  <PresentationFormat>Экран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Как подготовить ребенка к школе: психологическая готовность</vt:lpstr>
      <vt:lpstr>Презентация PowerPoint</vt:lpstr>
      <vt:lpstr>Социально – психологическая готовность</vt:lpstr>
      <vt:lpstr>Развиваем  социально – психологическую готовность </vt:lpstr>
      <vt:lpstr>Эмоционально -волевая</vt:lpstr>
      <vt:lpstr>Развиваем эмоционально – волевую сферу</vt:lpstr>
      <vt:lpstr>Мотивационная готовность </vt:lpstr>
      <vt:lpstr>Простые правила для развития любопытства </vt:lpstr>
      <vt:lpstr>Формируем правильную самооценку</vt:lpstr>
      <vt:lpstr>Подведем итог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подготовить ребенка к школе: психологическая готовность</dc:title>
  <dc:creator>47</dc:creator>
  <cp:lastModifiedBy>Яна Валерьевна</cp:lastModifiedBy>
  <cp:revision>26</cp:revision>
  <dcterms:created xsi:type="dcterms:W3CDTF">2021-03-02T06:34:36Z</dcterms:created>
  <dcterms:modified xsi:type="dcterms:W3CDTF">2022-03-11T05:06:01Z</dcterms:modified>
</cp:coreProperties>
</file>